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66" r:id="rId13"/>
    <p:sldId id="268" r:id="rId14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DD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2715" autoAdjust="0"/>
  </p:normalViewPr>
  <p:slideViewPr>
    <p:cSldViewPr>
      <p:cViewPr varScale="1">
        <p:scale>
          <a:sx n="33" d="100"/>
          <a:sy n="33" d="100"/>
        </p:scale>
        <p:origin x="1536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28EEF-54D6-422D-AF4D-471BF78C34C4}" type="datetimeFigureOut">
              <a:rPr lang="en-ID" smtClean="0"/>
              <a:t>14/01/2023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289B88-90AD-41C8-AC1C-AD7150DFF024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7994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The honorable examiners of this final assignment examination, Good Afternoon </a:t>
            </a:r>
            <a:r>
              <a:rPr lang="en-US" dirty="0" err="1"/>
              <a:t>Mr</a:t>
            </a:r>
            <a:r>
              <a:rPr lang="en-US" dirty="0"/>
              <a:t> Bana </a:t>
            </a:r>
            <a:r>
              <a:rPr lang="en-US" dirty="0" err="1"/>
              <a:t>Handaga</a:t>
            </a:r>
            <a:r>
              <a:rPr lang="en-US" dirty="0"/>
              <a:t>, </a:t>
            </a:r>
            <a:r>
              <a:rPr lang="en-US" dirty="0" err="1"/>
              <a:t>Mr</a:t>
            </a:r>
            <a:r>
              <a:rPr lang="en-US" dirty="0"/>
              <a:t> </a:t>
            </a:r>
            <a:r>
              <a:rPr lang="en-US" dirty="0" err="1"/>
              <a:t>Junaidi</a:t>
            </a:r>
            <a:endParaRPr lang="en-US" dirty="0"/>
          </a:p>
          <a:p>
            <a:r>
              <a:rPr lang="en-US" dirty="0"/>
              <a:t>- In This Special occasion, I'm ... a student of </a:t>
            </a:r>
          </a:p>
          <a:p>
            <a:r>
              <a:rPr lang="en-US" dirty="0"/>
              <a:t>- I would like to thank to the examiners who have given me an opportunity to present about my thesis with the title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89B88-90AD-41C8-AC1C-AD7150DFF024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5333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89B88-90AD-41C8-AC1C-AD7150DFF024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093548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That’s all for our presentation today and thank you so much for your attention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289B88-90AD-41C8-AC1C-AD7150DFF024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14478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DDD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4400" y="411480"/>
            <a:ext cx="16459200" cy="1645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6764F3-5733-463A-8832-EB354E2D0720}"/>
              </a:ext>
            </a:extLst>
          </p:cNvPr>
          <p:cNvSpPr txBox="1"/>
          <p:nvPr/>
        </p:nvSpPr>
        <p:spPr>
          <a:xfrm>
            <a:off x="6341726" y="439850"/>
            <a:ext cx="57851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tx2"/>
                </a:solidFill>
              </a:rPr>
              <a:t>Dashboard Security</a:t>
            </a:r>
            <a:endParaRPr lang="en-ID" sz="5400" b="1" dirty="0">
              <a:solidFill>
                <a:schemeClr val="tx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8323581-557F-4284-A433-D6F4A355F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522" y="1852152"/>
            <a:ext cx="14585705" cy="748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606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6764F3-5733-463A-8832-EB354E2D0720}"/>
              </a:ext>
            </a:extLst>
          </p:cNvPr>
          <p:cNvSpPr txBox="1"/>
          <p:nvPr/>
        </p:nvSpPr>
        <p:spPr>
          <a:xfrm>
            <a:off x="7142266" y="439850"/>
            <a:ext cx="40034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tx2"/>
                </a:solidFill>
              </a:rPr>
              <a:t>CONCLUSION</a:t>
            </a:r>
            <a:endParaRPr lang="en-ID" sz="5400" b="1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B9EF77-2807-4CCF-97C9-66677EFDF746}"/>
              </a:ext>
            </a:extLst>
          </p:cNvPr>
          <p:cNvSpPr txBox="1"/>
          <p:nvPr/>
        </p:nvSpPr>
        <p:spPr>
          <a:xfrm>
            <a:off x="2305160" y="3943172"/>
            <a:ext cx="1367768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5000" dirty="0"/>
              <a:t>Based on </a:t>
            </a:r>
            <a:r>
              <a:rPr lang="en-US" sz="5000" dirty="0" err="1"/>
              <a:t>blackbox</a:t>
            </a:r>
            <a:r>
              <a:rPr lang="en-US" sz="5000" dirty="0"/>
              <a:t> functional system can run well and the system makes a positive impact on the </a:t>
            </a:r>
            <a:r>
              <a:rPr lang="en-US" sz="5000" dirty="0" err="1"/>
              <a:t>pesma</a:t>
            </a:r>
            <a:endParaRPr lang="en-ID" sz="5000" dirty="0"/>
          </a:p>
        </p:txBody>
      </p:sp>
    </p:spTree>
    <p:extLst>
      <p:ext uri="{BB962C8B-B14F-4D97-AF65-F5344CB8AC3E}">
        <p14:creationId xmlns:p14="http://schemas.microsoft.com/office/powerpoint/2010/main" val="1206549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6764F3-5733-463A-8832-EB354E2D0720}"/>
              </a:ext>
            </a:extLst>
          </p:cNvPr>
          <p:cNvSpPr txBox="1"/>
          <p:nvPr/>
        </p:nvSpPr>
        <p:spPr>
          <a:xfrm>
            <a:off x="2909435" y="3686770"/>
            <a:ext cx="124691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2"/>
                </a:solidFill>
              </a:rPr>
              <a:t>DEMO</a:t>
            </a:r>
            <a:endParaRPr lang="en-ID" sz="5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4470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1650EED-159E-4AB5-88EC-DA716490D59C}"/>
              </a:ext>
            </a:extLst>
          </p:cNvPr>
          <p:cNvSpPr txBox="1"/>
          <p:nvPr/>
        </p:nvSpPr>
        <p:spPr>
          <a:xfrm>
            <a:off x="2909435" y="3686770"/>
            <a:ext cx="124691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tx2"/>
                </a:solidFill>
              </a:rPr>
              <a:t>THANK YOU</a:t>
            </a:r>
            <a:endParaRPr lang="en-ID" sz="5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660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896F25-CF05-4CE2-8A2C-044089C2D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049" y="1742611"/>
            <a:ext cx="14775902" cy="76680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6764F3-5733-463A-8832-EB354E2D0720}"/>
              </a:ext>
            </a:extLst>
          </p:cNvPr>
          <p:cNvSpPr txBox="1"/>
          <p:nvPr/>
        </p:nvSpPr>
        <p:spPr>
          <a:xfrm>
            <a:off x="6341726" y="439850"/>
            <a:ext cx="57274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tx2"/>
                </a:solidFill>
              </a:rPr>
              <a:t>Dashboard Student</a:t>
            </a:r>
            <a:endParaRPr lang="en-ID" sz="5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098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6764F3-5733-463A-8832-EB354E2D0720}"/>
              </a:ext>
            </a:extLst>
          </p:cNvPr>
          <p:cNvSpPr txBox="1"/>
          <p:nvPr/>
        </p:nvSpPr>
        <p:spPr>
          <a:xfrm>
            <a:off x="6341726" y="439850"/>
            <a:ext cx="51278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tx2"/>
                </a:solidFill>
              </a:rPr>
              <a:t>Dashboard Super</a:t>
            </a:r>
            <a:endParaRPr lang="en-ID" sz="5400" b="1" dirty="0">
              <a:solidFill>
                <a:schemeClr val="tx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B918E5-6DE3-4BD0-8BEB-CF81DBCAE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1" y="1833100"/>
            <a:ext cx="14626950" cy="7569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710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</TotalTime>
  <Words>97</Words>
  <Application>Microsoft Office PowerPoint</Application>
  <PresentationFormat>Custom</PresentationFormat>
  <Paragraphs>14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Skripsi</dc:title>
  <dc:creator>Aulia Rachmawati</dc:creator>
  <cp:keywords>DAFXkRwQz84,BAFXjQVNIbQ</cp:keywords>
  <cp:lastModifiedBy>Rifqi</cp:lastModifiedBy>
  <cp:revision>10</cp:revision>
  <dcterms:created xsi:type="dcterms:W3CDTF">2023-01-14T03:09:03Z</dcterms:created>
  <dcterms:modified xsi:type="dcterms:W3CDTF">2023-01-14T05:41:03Z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2023-01-13T00:00:00Z</vt:filetime>
  </property>
  <property fmtid="{D5CDD505-2E9C-101B-9397-08002B2CF9AE}" pid="3" name="Creator">
    <vt:lpwstr>Canva</vt:lpwstr>
  </property>
  <property fmtid="{D5CDD505-2E9C-101B-9397-08002B2CF9AE}" pid="4" name="LastSaved">
    <vt:filetime>2023-01-13T00:00:00Z</vt:filetime>
  </property>
</Properties>
</file>